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2897-3C45-4936-B2FD-0FD6E3978D88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00F9-DC7B-4078-88DF-BF195326C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2897-3C45-4936-B2FD-0FD6E3978D88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00F9-DC7B-4078-88DF-BF195326C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27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2897-3C45-4936-B2FD-0FD6E3978D88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00F9-DC7B-4078-88DF-BF195326C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1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2897-3C45-4936-B2FD-0FD6E3978D88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00F9-DC7B-4078-88DF-BF195326C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1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2897-3C45-4936-B2FD-0FD6E3978D88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00F9-DC7B-4078-88DF-BF195326C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2897-3C45-4936-B2FD-0FD6E3978D88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00F9-DC7B-4078-88DF-BF195326C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8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2897-3C45-4936-B2FD-0FD6E3978D88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00F9-DC7B-4078-88DF-BF195326C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0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2897-3C45-4936-B2FD-0FD6E3978D88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00F9-DC7B-4078-88DF-BF195326C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05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2897-3C45-4936-B2FD-0FD6E3978D88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00F9-DC7B-4078-88DF-BF195326C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6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2897-3C45-4936-B2FD-0FD6E3978D88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00F9-DC7B-4078-88DF-BF195326C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2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2897-3C45-4936-B2FD-0FD6E3978D88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00F9-DC7B-4078-88DF-BF195326C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03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A2897-3C45-4936-B2FD-0FD6E3978D88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900F9-DC7B-4078-88DF-BF195326C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0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166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31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783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806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114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93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641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56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693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06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3105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830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065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982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Johns-PC</dc:creator>
  <cp:lastModifiedBy>Johns-PC</cp:lastModifiedBy>
  <cp:revision>1</cp:revision>
  <dcterms:created xsi:type="dcterms:W3CDTF">2016-02-16T09:55:32Z</dcterms:created>
  <dcterms:modified xsi:type="dcterms:W3CDTF">2016-02-16T09:58:02Z</dcterms:modified>
</cp:coreProperties>
</file>