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7849E-8C56-486F-99D0-5CB615C9388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0A8DAC-7801-47BC-8B21-13FB26B2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060-385C-4EA3-AF8D-A45D74C34D2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C9A-F304-45DA-BC6C-5B54D285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AB18-F598-4466-9E1F-5575A8A09CC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64-71DF-4C5A-9D46-7F6948C2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9D78-656F-496C-B39E-5005328B8C6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A9F4-4A11-48F0-9D8B-8D6557AE0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D55-F560-4E04-9941-58228377AC5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A23-A97B-4969-A425-81C0AE11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2743-6629-48CE-8E99-191D61B2DFA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C81-F36A-4999-93DE-07FD421AA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E1BA-536B-4AE4-A9FD-AF29E99DFB5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8A8-830D-4B60-8D06-05AE1241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FC8-D4DA-4471-AC09-AB60B4EEA09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1EE-D368-4821-909A-335E42FE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A1D5-2C60-463B-B960-1B607154E04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593-ACC6-4805-A1BF-11086B0BB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1C12-4CBB-4833-B37E-A2B9ECB19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8891-06D7-4FD0-AD52-346F8F283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078-3236-4CE4-968E-26F01193A51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B545-5981-45F0-A23E-42014BB7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870-0E27-46E0-8A0D-173C021DA14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E7B-F12B-42BE-876D-EB60AC72C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3A9D4-5B1D-49AB-8C09-9160FEE878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37864-6CB0-43D6-AF2B-9455DB32F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82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2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1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81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97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0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5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Teaching (Pedagogy)</dc:title>
  <dc:creator>A.K. Avasarala</dc:creator>
  <cp:lastModifiedBy>Johns-PC</cp:lastModifiedBy>
  <cp:revision>102</cp:revision>
  <dcterms:created xsi:type="dcterms:W3CDTF">2012-01-10T08:41:13Z</dcterms:created>
  <dcterms:modified xsi:type="dcterms:W3CDTF">2016-02-16T10:47:24Z</dcterms:modified>
</cp:coreProperties>
</file>