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67" d="100"/>
          <a:sy n="67" d="100"/>
        </p:scale>
        <p:origin x="67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9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CA7849E-8C56-486F-99D0-5CB615C93881}" type="datetimeFigureOut">
              <a:rPr lang="en-US"/>
              <a:pPr>
                <a:defRPr/>
              </a:pPr>
              <a:t>2/16/2016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C0A8DAC-7801-47BC-8B21-13FB26B2A1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1878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5C060-385C-4EA3-AF8D-A45D74C34D23}" type="datetimeFigureOut">
              <a:rPr lang="en-US"/>
              <a:pPr>
                <a:defRPr/>
              </a:pPr>
              <a:t>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40C9A-F304-45DA-BC6C-5B54D28544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FAB18-F598-4466-9E1F-5575A8A09CC2}" type="datetimeFigureOut">
              <a:rPr lang="en-US"/>
              <a:pPr>
                <a:defRPr/>
              </a:pPr>
              <a:t>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9CD64-71DF-4C5A-9D46-7F6948C2CD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A9D78-656F-496C-B39E-5005328B8C6D}" type="datetimeFigureOut">
              <a:rPr lang="en-US"/>
              <a:pPr>
                <a:defRPr/>
              </a:pPr>
              <a:t>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CA9F4-4A11-48F0-9D8B-8D6557AE03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AED55-F560-4E04-9941-58228377AC5C}" type="datetimeFigureOut">
              <a:rPr lang="en-US"/>
              <a:pPr>
                <a:defRPr/>
              </a:pPr>
              <a:t>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94A23-A97B-4969-A425-81C0AE11AE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22743-6629-48CE-8E99-191D61B2DFAE}" type="datetimeFigureOut">
              <a:rPr lang="en-US"/>
              <a:pPr>
                <a:defRPr/>
              </a:pPr>
              <a:t>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00C81-F36A-4999-93DE-07FD421AAA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CE1BA-536B-4AE4-A9FD-AF29E99DFB5E}" type="datetimeFigureOut">
              <a:rPr lang="en-US"/>
              <a:pPr>
                <a:defRPr/>
              </a:pPr>
              <a:t>2/16/2016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508A8-830D-4B60-8D06-05AE1241F8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DCFC8-D4DA-4471-AC09-AB60B4EEA09B}" type="datetimeFigureOut">
              <a:rPr lang="en-US"/>
              <a:pPr>
                <a:defRPr/>
              </a:pPr>
              <a:t>2/16/2016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B01EE-D368-4821-909A-335E42FE3D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8A1D5-2C60-463B-B960-1B607154E04C}" type="datetimeFigureOut">
              <a:rPr lang="en-US"/>
              <a:pPr>
                <a:defRPr/>
              </a:pPr>
              <a:t>2/16/2016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63593-ACC6-4805-A1BF-11086B0BB7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91C12-4CBB-4833-B37E-A2B9ECB198D5}" type="datetimeFigureOut">
              <a:rPr lang="en-US"/>
              <a:pPr>
                <a:defRPr/>
              </a:pPr>
              <a:t>2/16/2016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38891-06D7-4FD0-AD52-346F8F283D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CF078-3236-4CE4-968E-26F01193A51B}" type="datetimeFigureOut">
              <a:rPr lang="en-US"/>
              <a:pPr>
                <a:defRPr/>
              </a:pPr>
              <a:t>2/16/2016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9B545-5981-45F0-A23E-42014BB7BC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68870-0E27-46E0-8A0D-173C021DA144}" type="datetimeFigureOut">
              <a:rPr lang="en-US"/>
              <a:pPr>
                <a:defRPr/>
              </a:pPr>
              <a:t>2/16/2016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18E7B-F12B-42BE-876D-EB60AC72CF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B3A9D4-5B1D-49AB-8C09-9160FEE878A6}" type="datetimeFigureOut">
              <a:rPr lang="en-US"/>
              <a:pPr>
                <a:defRPr/>
              </a:pPr>
              <a:t>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937864-6CB0-43D6-AF2B-9455DB32FC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938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1833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9167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8098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8702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of Teaching (Pedagogy)</dc:title>
  <dc:creator>A.K. Avasarala</dc:creator>
  <cp:lastModifiedBy>Johns-PC</cp:lastModifiedBy>
  <cp:revision>105</cp:revision>
  <dcterms:created xsi:type="dcterms:W3CDTF">2012-01-10T08:41:13Z</dcterms:created>
  <dcterms:modified xsi:type="dcterms:W3CDTF">2016-02-16T10:57:24Z</dcterms:modified>
</cp:coreProperties>
</file>