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6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A44EA2-28E8-4D01-8254-0D46C75CEAB9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CA181-FEB0-47D8-A6F9-8AC3441F3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62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</a:t>
            </a:r>
            <a:r>
              <a:rPr lang="en-US" baseline="0" dirty="0" smtClean="0"/>
              <a:t> Johns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085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B652F-518A-4382-B177-0702501A906A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B9575-F3FE-47CA-A1C9-53CC7A647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00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B652F-518A-4382-B177-0702501A906A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B9575-F3FE-47CA-A1C9-53CC7A647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38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B652F-518A-4382-B177-0702501A906A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B9575-F3FE-47CA-A1C9-53CC7A647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76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B652F-518A-4382-B177-0702501A906A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B9575-F3FE-47CA-A1C9-53CC7A647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57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B652F-518A-4382-B177-0702501A906A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B9575-F3FE-47CA-A1C9-53CC7A647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61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B652F-518A-4382-B177-0702501A906A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B9575-F3FE-47CA-A1C9-53CC7A647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52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B652F-518A-4382-B177-0702501A906A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B9575-F3FE-47CA-A1C9-53CC7A647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401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B652F-518A-4382-B177-0702501A906A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B9575-F3FE-47CA-A1C9-53CC7A647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279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B652F-518A-4382-B177-0702501A906A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B9575-F3FE-47CA-A1C9-53CC7A647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31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B652F-518A-4382-B177-0702501A906A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B9575-F3FE-47CA-A1C9-53CC7A647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61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B652F-518A-4382-B177-0702501A906A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B9575-F3FE-47CA-A1C9-53CC7A647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495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B652F-518A-4382-B177-0702501A906A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B9575-F3FE-47CA-A1C9-53CC7A647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56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722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24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18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165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91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479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70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779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58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2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01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550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958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53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707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178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166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862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489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5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855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731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158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60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463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14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</TotalTime>
  <Words>3</Words>
  <Application>Microsoft Office PowerPoint</Application>
  <PresentationFormat>On-screen Show (4:3)</PresentationFormat>
  <Paragraphs>2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ASF</dc:creator>
  <cp:lastModifiedBy>Johns-PC</cp:lastModifiedBy>
  <cp:revision>16</cp:revision>
  <dcterms:created xsi:type="dcterms:W3CDTF">2011-11-23T07:24:31Z</dcterms:created>
  <dcterms:modified xsi:type="dcterms:W3CDTF">2015-01-26T16:38:10Z</dcterms:modified>
</cp:coreProperties>
</file>