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9" r:id="rId44"/>
    <p:sldId id="297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7" d="100"/>
          <a:sy n="67" d="100"/>
        </p:scale>
        <p:origin x="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A7849E-8C56-486F-99D0-5CB615C93881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0A8DAC-7801-47BC-8B21-13FB26B2A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7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C060-385C-4EA3-AF8D-A45D74C34D23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0C9A-F304-45DA-BC6C-5B54D2854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FAB18-F598-4466-9E1F-5575A8A09CC2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9CD64-71DF-4C5A-9D46-7F6948C2CD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9D78-656F-496C-B39E-5005328B8C6D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CA9F4-4A11-48F0-9D8B-8D6557AE0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AED55-F560-4E04-9941-58228377AC5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94A23-A97B-4969-A425-81C0AE11A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2743-6629-48CE-8E99-191D61B2DFA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0C81-F36A-4999-93DE-07FD421AA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E1BA-536B-4AE4-A9FD-AF29E99DFB5E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08A8-830D-4B60-8D06-05AE1241F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DCFC8-D4DA-4471-AC09-AB60B4EEA09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01EE-D368-4821-909A-335E42FE3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A1D5-2C60-463B-B960-1B607154E04C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3593-ACC6-4805-A1BF-11086B0BB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1C12-4CBB-4833-B37E-A2B9ECB198D5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8891-06D7-4FD0-AD52-346F8F283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F078-3236-4CE4-968E-26F01193A51B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B545-5981-45F0-A23E-42014BB7B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68870-0E27-46E0-8A0D-173C021DA144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8E7B-F12B-42BE-876D-EB60AC72C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B3A9D4-5B1D-49AB-8C09-9160FEE878A6}" type="datetimeFigureOut">
              <a:rPr lang="en-US"/>
              <a:pPr>
                <a:defRPr/>
              </a:pPr>
              <a:t>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37864-6CB0-43D6-AF2B-9455DB32F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57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3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56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97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4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0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72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114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21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24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36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88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81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263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23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92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100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950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525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99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783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2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41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28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1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2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768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883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509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122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8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489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4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234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78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52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920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475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885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59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46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5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604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63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087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47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of Teaching (Pedagogy)</dc:title>
  <dc:creator>A.K. Avasarala</dc:creator>
  <cp:lastModifiedBy>Johns-PC</cp:lastModifiedBy>
  <cp:revision>97</cp:revision>
  <dcterms:created xsi:type="dcterms:W3CDTF">2012-01-10T08:41:13Z</dcterms:created>
  <dcterms:modified xsi:type="dcterms:W3CDTF">2016-02-16T10:19:18Z</dcterms:modified>
</cp:coreProperties>
</file>