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8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3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0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29C2-038B-4785-A307-56A77A9C2A00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9A38-947D-4E73-90CA-E573367E2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05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45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32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0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439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84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155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24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05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9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14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01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47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2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00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453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236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37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304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60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0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10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5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15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19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84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Johns-PC</dc:creator>
  <cp:lastModifiedBy>Johns-PC</cp:lastModifiedBy>
  <cp:revision>1</cp:revision>
  <dcterms:created xsi:type="dcterms:W3CDTF">2016-02-16T09:51:50Z</dcterms:created>
  <dcterms:modified xsi:type="dcterms:W3CDTF">2016-02-16T09:52:49Z</dcterms:modified>
</cp:coreProperties>
</file>