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62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27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14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1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8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0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05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63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2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0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A2897-3C45-4936-B2FD-0FD6E3978D88}" type="datetimeFigureOut">
              <a:rPr lang="en-US" smtClean="0"/>
              <a:t>2/16/2016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900F9-DC7B-4078-88DF-BF195326C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0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822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5596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0705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220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460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7889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111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49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385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435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08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18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816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3052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090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Johns-PC</dc:creator>
  <cp:lastModifiedBy>Johns-PC</cp:lastModifiedBy>
  <cp:revision>3</cp:revision>
  <dcterms:created xsi:type="dcterms:W3CDTF">2016-02-16T09:55:32Z</dcterms:created>
  <dcterms:modified xsi:type="dcterms:W3CDTF">2016-02-16T10:04:20Z</dcterms:modified>
</cp:coreProperties>
</file>